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046" autoAdjust="0"/>
  </p:normalViewPr>
  <p:slideViewPr>
    <p:cSldViewPr>
      <p:cViewPr>
        <p:scale>
          <a:sx n="150" d="100"/>
          <a:sy n="150" d="100"/>
        </p:scale>
        <p:origin x="114" y="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30/06/2021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>
                <a:latin typeface="Candara" pitchFamily="34" charset="0"/>
              </a:rPr>
              <a:t>C. BENITO ORTIZ </a:t>
            </a:r>
            <a:r>
              <a:rPr lang="es-MX" sz="500" dirty="0" smtClean="0">
                <a:latin typeface="Candara" pitchFamily="34" charset="0"/>
              </a:rPr>
              <a:t>ROMERO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MA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ELIA MARROQUIN FLORES</a:t>
            </a: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GERARDO VARGAS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C.KARINA JACOBETH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JESUS ANTONIO ELIZONDO VALERO </a:t>
            </a: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JULIÁN PEÑA VARGAS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PROFA.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ING.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ALEXIS YAEL VALDEZ PEÑA</a:t>
            </a: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07181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13958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786190"/>
            <a:ext cx="1214446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6" name="45 Rectángulo"/>
          <p:cNvSpPr/>
          <p:nvPr/>
        </p:nvSpPr>
        <p:spPr>
          <a:xfrm>
            <a:off x="5643570" y="3786190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EURIEL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037275" y="4464059"/>
            <a:ext cx="357189" cy="15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00570"/>
            <a:ext cx="1214446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643570" y="4429132"/>
            <a:ext cx="114300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</a:t>
            </a:r>
            <a:r>
              <a:rPr lang="es-MX" sz="500" dirty="0" smtClean="0">
                <a:latin typeface="Candara" pitchFamily="34" charset="0"/>
              </a:rPr>
              <a:t>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SANJUANITA  GUADALUPE PEÑA PEREZ</a:t>
            </a:r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>
            <a:stCxn id="49" idx="2"/>
          </p:cNvCxnSpPr>
          <p:nvPr/>
        </p:nvCxnSpPr>
        <p:spPr>
          <a:xfrm rot="16200000" flipH="1">
            <a:off x="6188408" y="5240628"/>
            <a:ext cx="5412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214949"/>
            <a:ext cx="1179521" cy="357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143512"/>
            <a:ext cx="12144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107917" y="5679297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DIUVAN JORDAN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DEYANIRA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57562"/>
            <a:ext cx="142876" cy="242889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EMILIA  ORTIZ  ROMERO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984</Words>
  <Application>Microsoft Office PowerPoint</Application>
  <PresentationFormat>Presentación en pantalla (4:3)</PresentationFormat>
  <Paragraphs>230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Recepcion</cp:lastModifiedBy>
  <cp:revision>71</cp:revision>
  <dcterms:created xsi:type="dcterms:W3CDTF">2019-02-08T15:57:09Z</dcterms:created>
  <dcterms:modified xsi:type="dcterms:W3CDTF">2021-06-30T18:34:11Z</dcterms:modified>
</cp:coreProperties>
</file>